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1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5100785"/>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493538"/>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19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20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жаңбыр, кей уақыттарда қатты жаңбыр жауады, найзағай, бұршақ күтіледі. Оңтүстік-батыстан соғатын жел солтүстік-батысқа ауысады, күші 9-14, күндіз екпіні 15-20 м/с.  Ауа температурасы түнде 10-12, күндіз 25-27 градус жылы болады.</a:t>
            </a:r>
            <a:endParaRPr lang="ru-RU"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20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21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Солтүстіктен жел соғады, күші 9-14 м/с. Ауа температурасы 5-7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771161876"/>
              </p:ext>
            </p:extLst>
          </p:nvPr>
        </p:nvGraphicFramePr>
        <p:xfrm>
          <a:off x="5052411" y="4462211"/>
          <a:ext cx="4572000" cy="1955216"/>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508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393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39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0.653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393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750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22138</TotalTime>
  <Words>592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4229</cp:revision>
  <cp:lastPrinted>2021-07-01T07:38:07Z</cp:lastPrinted>
  <dcterms:created xsi:type="dcterms:W3CDTF">2018-03-27T06:03:00Z</dcterms:created>
  <dcterms:modified xsi:type="dcterms:W3CDTF">2026-05-19T07:33:56Z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